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749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5E3F6-34B4-4AD2-819A-FCDE97629079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00B6C-7C0A-43BE-A3D7-F8AF733036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559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9258E-0FA5-4D2C-A7D7-ADBAD530FDF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04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7B91C0-77AC-7710-9AB5-BA8B70EE1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F2A24F1-6184-FE89-8BB9-23577A12D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C6A603-E136-51AE-7A93-47A09EF0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6D2E48-6602-13C7-B6D3-6660C4345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62FA00-AFD7-D158-721B-C6E5556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387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AB965E-DC02-4987-A097-1649A9ADC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CCC90A7-6D01-9D74-CB30-385149F7F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94EF63-8373-D668-27B6-28D89791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540A47-6AAE-4ACB-BE4A-6F0AE53B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A2F07-27E7-A2BD-35E1-9AB18F40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150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9677644-5BA0-7FD8-4884-AEE6DAACE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D681FCB-9E6D-7795-1E60-9484827A2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ADBBEE-77C9-F880-4946-7F78BCE9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669D96-9043-2A19-AD7A-68B7B6ED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DC7876-7786-36B5-3C2C-2350BF4A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89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740EFA4F-FB2C-48AE-BB85-8F87036CFC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44766" y="1320076"/>
            <a:ext cx="7381121" cy="4541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4" name="Platshållare för bild 12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1878013" y="2271713"/>
            <a:ext cx="7469187" cy="3763962"/>
          </a:xfrm>
        </p:spPr>
        <p:txBody>
          <a:bodyPr tIns="1404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 dirty="0"/>
              <a:t>Klicka på ikonen för att lägga till en bild.</a:t>
            </a:r>
            <a:br>
              <a:rPr lang="sv-SE" dirty="0"/>
            </a:br>
            <a:r>
              <a:rPr lang="sv-SE" dirty="0"/>
              <a:t>Bildproportioner 784px * 395px vid 72ppi.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F42CA9-A248-4E47-8F2D-B72B7CA16C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78014" y="6035674"/>
            <a:ext cx="7469186" cy="340763"/>
          </a:xfrm>
        </p:spPr>
        <p:txBody>
          <a:bodyPr anchor="b"/>
          <a:lstStyle>
            <a:lvl1pPr marL="0" indent="0">
              <a:buNone/>
              <a:defRPr sz="1500"/>
            </a:lvl1pPr>
            <a:lvl2pPr marL="314325" indent="0">
              <a:buNone/>
              <a:defRPr sz="1500"/>
            </a:lvl2pPr>
            <a:lvl3pPr marL="590550" indent="0">
              <a:buNone/>
              <a:defRPr sz="1500"/>
            </a:lvl3pPr>
            <a:lvl4pPr marL="895350" indent="0">
              <a:buNone/>
              <a:defRPr sz="1500"/>
            </a:lvl4pPr>
            <a:lvl5pPr marL="1171575" indent="0">
              <a:buNone/>
              <a:defRPr sz="15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C70B065-F0A6-4E4F-B3E2-1576C189F508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9773986" y="6117397"/>
            <a:ext cx="1080000" cy="360000"/>
          </a:xfrm>
        </p:spPr>
        <p:txBody>
          <a:bodyPr/>
          <a:lstStyle>
            <a:lvl1pPr algn="r">
              <a:defRPr/>
            </a:lvl1pPr>
          </a:lstStyle>
          <a:p>
            <a:fld id="{DD6FA40D-1A6B-47F3-AD8F-738E56F60A5B}" type="datetime1">
              <a:rPr lang="sv-SE" smtClean="0"/>
              <a:pPr/>
              <a:t>2024-05-23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E1F696BB-671D-4C01-A4ED-C0F49226E9E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9773986" y="5553075"/>
            <a:ext cx="1699670" cy="564321"/>
          </a:xfrm>
        </p:spPr>
        <p:txBody>
          <a:bodyPr anchor="b"/>
          <a:lstStyle/>
          <a:p>
            <a:endParaRPr lang="sv-SE" dirty="0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F76102CB-A850-4B25-9224-1BCEEAE6593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4F65D-E8CF-43F4-9BF9-C68DC7E8641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281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7F9F23-3B1B-8348-CB0B-0F9E5E2D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DAC861-2BB3-E696-3FC6-0E6ADE1AC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3D5723-9619-F0A6-D68A-17C83234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A2AC90-A56E-61E7-CA18-E31A567F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52F155-AA84-8D18-CE96-8EB71A6A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9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422549-124A-4364-9E63-01972C6B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512DE3-2252-8311-4FA7-A1FEA3684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8E54F-8098-1BA0-EAD5-20AC6DA2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A98069-64D3-C14A-F98A-F3AFF8C3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00D219-B7AA-F332-1A63-E46916D2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614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7DDF7F-BD1D-20B3-4BDB-11F071D1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54BFA2-ACAE-E16E-682A-B3045475D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1BD045-7562-7B81-AED3-1D44861D1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8E46E88-E390-DB83-C667-DD8AD75E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4B16E3D-676C-1AE2-358F-A202AC8B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43810A0-6B95-FA80-0EFF-98BA6D73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6466E6-DEF6-92EE-653D-8A1051B2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E8470B-9664-24FC-975E-C9EBAD46E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95244C-D120-F0A0-E98F-DD2C283C6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A0B48C-2EDD-831A-B056-5435091D6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FD4C6E8-43CB-BE74-F092-DAE97632F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76AF77-A44E-8431-E66A-EE69C9EA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1988065-82FA-D21C-24FF-A2ED1935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8A56D87-04F3-E0CC-D00E-E4AC01D9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825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AB58B3-E2B8-C0BE-5158-70D92044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3FCB5B2-B646-DB6D-29AC-32658ABD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5CA9B68-DC53-2F53-AC15-D1E30A99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BE79814-F28E-211B-3AB3-5D28A01C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65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B64EBFE-3023-F30D-D55E-F3FCBBDB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C8EB706-9095-7727-05FE-0B1ED4EB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A83A28F-4876-EFB4-35A0-7386B0D6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83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4317EB-9E99-1A05-325E-CE91DEC38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360260-51D0-E944-47FB-75A83291D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C99A3A8-F05E-5B61-D322-017A2B8A4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DBC40C-A1E9-366C-3704-521A0E47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B51FFF-DBE7-DAB6-C77C-8598FE31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190DEE-7201-9DA7-1141-6A81F4D6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536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934845-2341-4FFA-B808-6A4A3E42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8E05E85-F287-1327-C6F9-A4FE18AAD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478F42-2586-4D35-6ACB-054CB74D6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B55277-2F69-EF50-F9DC-3B3FFDFB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6363E5-D160-432E-588D-341D2EE7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E081F4-4EC5-62A1-05DD-7F25A494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900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3D9174-FFD5-FE39-16AF-5A772E5B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E59110-17FF-449F-295D-C7FE97D75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51ABFC-522D-64AF-B202-40A2444CF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82458-9611-464E-A50E-840C42E52066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5600B4-5070-F58C-F4FB-6062BF529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1C4E26-DDED-AE83-A489-1D6A6B3B3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E19A-321A-4FB7-A8ED-85F553ADFF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50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78779" y="486362"/>
            <a:ext cx="11530361" cy="454134"/>
          </a:xfrm>
        </p:spPr>
        <p:txBody>
          <a:bodyPr>
            <a:normAutofit fontScale="90000"/>
          </a:bodyPr>
          <a:lstStyle/>
          <a:p>
            <a:r>
              <a:rPr lang="sv-SE" sz="3600" dirty="0"/>
              <a:t>                                      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630" y="1342797"/>
            <a:ext cx="9724384" cy="438022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630" y="5282277"/>
            <a:ext cx="1501696" cy="54159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5664292" y="5221251"/>
            <a:ext cx="2028825" cy="503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erif"/>
              <a:ea typeface="+mn-ea"/>
              <a:cs typeface="+mn-cs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624" y="5299069"/>
            <a:ext cx="1677455" cy="50323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91082E0-A1CA-7048-87FE-3BB010059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5509" y="5571459"/>
            <a:ext cx="1498600" cy="504825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186C2A40-972C-D344-A4F7-C164C246488E}"/>
              </a:ext>
            </a:extLst>
          </p:cNvPr>
          <p:cNvSpPr/>
          <p:nvPr/>
        </p:nvSpPr>
        <p:spPr>
          <a:xfrm>
            <a:off x="5886542" y="4644063"/>
            <a:ext cx="1373717" cy="375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erif"/>
              <a:ea typeface="+mn-ea"/>
              <a:cs typeface="+mn-cs"/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E930C0E-C5E6-434D-85C0-63F13306FB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06320" y="4844191"/>
            <a:ext cx="1534160" cy="299720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AA794883-185C-0248-AE7E-BB19D309516D}"/>
              </a:ext>
            </a:extLst>
          </p:cNvPr>
          <p:cNvSpPr/>
          <p:nvPr/>
        </p:nvSpPr>
        <p:spPr>
          <a:xfrm>
            <a:off x="646545" y="5723022"/>
            <a:ext cx="794328" cy="742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erif"/>
              <a:ea typeface="+mn-ea"/>
              <a:cs typeface="+mn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343349A-4123-74AD-E6AC-625733D917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96449" y="3081338"/>
            <a:ext cx="1839135" cy="66107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923D54B-EB2C-05CC-8EA2-CC0A747512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53631" y="4934819"/>
            <a:ext cx="1779326" cy="63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71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Bredbild</PresentationFormat>
  <Paragraphs>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PT Serif</vt:lpstr>
      <vt:lpstr>Office-tema</vt:lpstr>
      <vt:lpstr>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</dc:title>
  <dc:creator>Mortensson Bodil ML/S/SK-Ö</dc:creator>
  <cp:lastModifiedBy>Mortensson Bodil ML/S/SK-Ö</cp:lastModifiedBy>
  <cp:revision>1</cp:revision>
  <dcterms:created xsi:type="dcterms:W3CDTF">2024-05-23T04:48:21Z</dcterms:created>
  <dcterms:modified xsi:type="dcterms:W3CDTF">2024-05-23T04:49:37Z</dcterms:modified>
</cp:coreProperties>
</file>